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10" r:id="rId4"/>
    <p:sldId id="267" r:id="rId5"/>
    <p:sldId id="285" r:id="rId6"/>
    <p:sldId id="286" r:id="rId7"/>
    <p:sldId id="266" r:id="rId8"/>
    <p:sldId id="289" r:id="rId9"/>
    <p:sldId id="290" r:id="rId10"/>
    <p:sldId id="291" r:id="rId11"/>
    <p:sldId id="296" r:id="rId12"/>
    <p:sldId id="293" r:id="rId13"/>
    <p:sldId id="306" r:id="rId14"/>
    <p:sldId id="269" r:id="rId15"/>
    <p:sldId id="279" r:id="rId16"/>
    <p:sldId id="280" r:id="rId17"/>
    <p:sldId id="281" r:id="rId18"/>
    <p:sldId id="299" r:id="rId19"/>
    <p:sldId id="300" r:id="rId20"/>
    <p:sldId id="303" r:id="rId21"/>
    <p:sldId id="31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27.01\&#1043;&#1080;&#1084;&#1085;%20&#1056;&#106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27.01\&#1052;&#1077;&#1090;&#1088;&#1086;&#1085;&#1086;&#1084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 Герой Р.Ф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143116"/>
            <a:ext cx="3357586" cy="44497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85738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Урок мужества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i="1" dirty="0" smtClean="0"/>
              <a:t>Герой нашего времени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Гимн РФ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7153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. Любовь к футболу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643" b="10672"/>
          <a:stretch>
            <a:fillRect/>
          </a:stretch>
        </p:blipFill>
        <p:spPr>
          <a:xfrm>
            <a:off x="274678" y="928670"/>
            <a:ext cx="8502900" cy="5072098"/>
          </a:xfr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 Служу спецназу!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32339" cy="6399254"/>
          </a:xfr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. С другом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321" y="357166"/>
            <a:ext cx="8191557" cy="6143668"/>
          </a:xfr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белая флешка\День Памяти Героя Росии\40. С улыбкой по всей жизни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39" r="15497"/>
          <a:stretch>
            <a:fillRect/>
          </a:stretch>
        </p:blipFill>
        <p:spPr bwMode="auto">
          <a:xfrm>
            <a:off x="285720" y="285727"/>
            <a:ext cx="8501122" cy="641312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Краповый берет – заветная мечта героя</a:t>
            </a:r>
            <a:endParaRPr lang="ru-RU" sz="3600" dirty="0"/>
          </a:p>
        </p:txBody>
      </p:sp>
      <p:pic>
        <p:nvPicPr>
          <p:cNvPr id="8" name="Picture 4" descr="D:\WINDOWS\Users\Aida\Рабочий стол\МОЯ лаборатория\2009 МОИ НОВЫЕ  в процессе разработки\краповый берет\kart_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63" r="1504"/>
          <a:stretch>
            <a:fillRect/>
          </a:stretch>
        </p:blipFill>
        <p:spPr bwMode="auto">
          <a:xfrm>
            <a:off x="285688" y="1357298"/>
            <a:ext cx="8397207" cy="390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Навстречу заветной мечте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4" descr="SAM_2015.JPG"/>
          <p:cNvPicPr>
            <a:picLocks noChangeAspect="1"/>
          </p:cNvPicPr>
          <p:nvPr/>
        </p:nvPicPr>
        <p:blipFill>
          <a:blip r:embed="rId2" cstate="print"/>
          <a:srcRect l="13924" t="9064"/>
          <a:stretch>
            <a:fillRect/>
          </a:stretch>
        </p:blipFill>
        <p:spPr>
          <a:xfrm>
            <a:off x="500034" y="-785842"/>
            <a:ext cx="8286808" cy="8131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5847745"/>
            <a:ext cx="667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Навстречу к заветной мечте</a:t>
            </a:r>
            <a:endParaRPr lang="ru-RU" sz="3200" b="1" dirty="0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20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63064" cy="6857999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ochevidets.ru/userfiles/2014/01/20/649628336e.jpg"/>
          <p:cNvPicPr>
            <a:picLocks noGrp="1"/>
          </p:cNvPicPr>
          <p:nvPr>
            <p:ph idx="1"/>
          </p:nvPr>
        </p:nvPicPr>
        <p:blipFill>
          <a:blip r:embed="rId2" cstate="print"/>
          <a:srcRect r="800" b="7143"/>
          <a:stretch>
            <a:fillRect/>
          </a:stretch>
        </p:blipFill>
        <p:spPr>
          <a:xfrm>
            <a:off x="285720" y="0"/>
            <a:ext cx="8572560" cy="7286652"/>
          </a:xfr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. Одна из последних фотограф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11125" cy="6233344"/>
          </a:xfr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 (1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свеча скорб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867521"/>
            <a:ext cx="4357717" cy="5787047"/>
          </a:xfrm>
          <a:prstGeom prst="rect">
            <a:avLst/>
          </a:prstGeom>
        </p:spPr>
      </p:pic>
      <p:pic>
        <p:nvPicPr>
          <p:cNvPr id="7" name="Метрон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03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80" y="571481"/>
            <a:ext cx="8318062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Герой России и обладатель крапового берета Евгений Эпов</a:t>
            </a:r>
            <a:endParaRPr lang="ru-RU" dirty="0"/>
          </a:p>
        </p:txBody>
      </p:sp>
      <p:pic>
        <p:nvPicPr>
          <p:cNvPr id="4" name="Содержимое 3" descr="http://chernyshevsk.ucoz.com/_ph/30/4269662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1785926"/>
            <a:ext cx="3131324" cy="4498038"/>
          </a:xfrm>
        </p:spPr>
      </p:pic>
      <p:pic>
        <p:nvPicPr>
          <p:cNvPr id="5" name="Рисунок 4" descr="http://media.informpskov.ru/pictures/2012031913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425" y="2316163"/>
            <a:ext cx="478790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хмурое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2627" b="43809"/>
          <a:stretch>
            <a:fillRect/>
          </a:stretch>
        </p:blipFill>
        <p:spPr>
          <a:xfrm>
            <a:off x="-642974" y="0"/>
            <a:ext cx="9786974" cy="6858000"/>
          </a:xfr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 в котором родился Женя Эпов</a:t>
            </a:r>
            <a:endParaRPr lang="ru-RU" dirty="0"/>
          </a:p>
        </p:txBody>
      </p:sp>
      <p:pic>
        <p:nvPicPr>
          <p:cNvPr id="4" name="Содержимое 3" descr="Дом, в котором родился и провёл детство Евгений Эпов(фото Раитиной С.В.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44992"/>
            <a:ext cx="6715171" cy="5036379"/>
          </a:xfr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Бабушка Жени -  Н.Н. Эпова</a:t>
            </a:r>
            <a:endParaRPr lang="ru-RU" dirty="0"/>
          </a:p>
        </p:txBody>
      </p:sp>
      <p:pic>
        <p:nvPicPr>
          <p:cNvPr id="4" name="Содержимое 3" descr="6. Бабушка  Наталья Николаевна Эпова(самый самый близкий человек для Жени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098" r="32971" b="18022"/>
          <a:stretch>
            <a:fillRect/>
          </a:stretch>
        </p:blipFill>
        <p:spPr>
          <a:xfrm>
            <a:off x="2071670" y="1071546"/>
            <a:ext cx="4823111" cy="5648979"/>
          </a:xfr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любимой мамой</a:t>
            </a:r>
            <a:endParaRPr lang="ru-RU" dirty="0"/>
          </a:p>
        </p:txBody>
      </p:sp>
      <p:pic>
        <p:nvPicPr>
          <p:cNvPr id="4" name="Содержимое 3" descr="7. С любимой мамочкой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13" t="13166" r="6217" b="12960"/>
          <a:stretch>
            <a:fillRect/>
          </a:stretch>
        </p:blipFill>
        <p:spPr>
          <a:xfrm>
            <a:off x="616558" y="1214422"/>
            <a:ext cx="7613786" cy="5357850"/>
          </a:xfr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кола,в которой учился Евгений Эп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51436" cy="6858000"/>
          </a:xfr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Одноклассники</a:t>
            </a:r>
            <a:endParaRPr lang="ru-RU" dirty="0"/>
          </a:p>
        </p:txBody>
      </p:sp>
      <p:pic>
        <p:nvPicPr>
          <p:cNvPr id="4" name="Содержимое 3" descr="30. С одноклассниками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391130" cy="5286412"/>
          </a:xfr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1. Спорт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761" t="8563" r="5700" b="7221"/>
          <a:stretch>
            <a:fillRect/>
          </a:stretch>
        </p:blipFill>
        <p:spPr>
          <a:xfrm>
            <a:off x="285719" y="714356"/>
            <a:ext cx="8604909" cy="5429288"/>
          </a:xfrm>
        </p:spPr>
      </p:pic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7359</TotalTime>
  <Words>39</Words>
  <Application>Microsoft Office PowerPoint</Application>
  <PresentationFormat>Экран (4:3)</PresentationFormat>
  <Paragraphs>9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Урок мужества Герой нашего времени</vt:lpstr>
      <vt:lpstr>Слайд 2</vt:lpstr>
      <vt:lpstr>Слайд 3</vt:lpstr>
      <vt:lpstr>Дом в котором родился Женя Эпов</vt:lpstr>
      <vt:lpstr>Бабушка Жени -  Н.Н. Эпова</vt:lpstr>
      <vt:lpstr>С любимой мамой</vt:lpstr>
      <vt:lpstr>Слайд 7</vt:lpstr>
      <vt:lpstr>Одноклассники</vt:lpstr>
      <vt:lpstr>Слайд 9</vt:lpstr>
      <vt:lpstr>Слайд 10</vt:lpstr>
      <vt:lpstr>Слайд 11</vt:lpstr>
      <vt:lpstr>Слайд 12</vt:lpstr>
      <vt:lpstr>Слайд 13</vt:lpstr>
      <vt:lpstr>Краповый берет – заветная мечта героя</vt:lpstr>
      <vt:lpstr>Навстречу заветной мечте</vt:lpstr>
      <vt:lpstr>Слайд 16</vt:lpstr>
      <vt:lpstr>Слайд 17</vt:lpstr>
      <vt:lpstr>Слайд 18</vt:lpstr>
      <vt:lpstr>Слайд 19</vt:lpstr>
      <vt:lpstr>Герой России и обладатель крапового берета Евгений Эпов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 Герой наших сердец</dc:title>
  <dc:creator>User</dc:creator>
  <cp:lastModifiedBy>Саша</cp:lastModifiedBy>
  <cp:revision>82</cp:revision>
  <dcterms:created xsi:type="dcterms:W3CDTF">2019-01-24T19:21:54Z</dcterms:created>
  <dcterms:modified xsi:type="dcterms:W3CDTF">2020-01-31T23:36:11Z</dcterms:modified>
</cp:coreProperties>
</file>